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707" r:id="rId2"/>
  </p:sldMasterIdLst>
  <p:notesMasterIdLst>
    <p:notesMasterId r:id="rId9"/>
  </p:notesMasterIdLst>
  <p:sldIdLst>
    <p:sldId id="442" r:id="rId3"/>
    <p:sldId id="443" r:id="rId4"/>
    <p:sldId id="445" r:id="rId5"/>
    <p:sldId id="444" r:id="rId6"/>
    <p:sldId id="446" r:id="rId7"/>
    <p:sldId id="447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50021"/>
    <a:srgbClr val="973942"/>
    <a:srgbClr val="BC149C"/>
    <a:srgbClr val="A617A9"/>
    <a:srgbClr val="AA0AB6"/>
    <a:srgbClr val="9900FF"/>
    <a:srgbClr val="C1BABF"/>
    <a:srgbClr val="86C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10"/>
    <p:restoredTop sz="93979" autoAdjust="0"/>
  </p:normalViewPr>
  <p:slideViewPr>
    <p:cSldViewPr snapToGrid="0">
      <p:cViewPr>
        <p:scale>
          <a:sx n="75" d="100"/>
          <a:sy n="75" d="100"/>
        </p:scale>
        <p:origin x="-594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0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0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0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1"/>
          <p:cNvSpPr txBox="1"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1"/>
          <p:cNvSpPr txBox="1">
            <a:spLocks noGrp="1"/>
          </p:cNvSpPr>
          <p:nvPr>
            <p:ph type="body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1"/>
          <p:cNvSpPr txBox="1">
            <a:spLocks noGrp="1"/>
          </p:cNvSpPr>
          <p:nvPr>
            <p:ph type="body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1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2"/>
          <p:cNvSpPr txBox="1"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2"/>
          <p:cNvSpPr>
            <a:spLocks noGrp="1"/>
          </p:cNvSpPr>
          <p:nvPr>
            <p:ph type="pic" idx="2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12"/>
          <p:cNvSpPr txBox="1">
            <a:spLocks noGrp="1"/>
          </p:cNvSpPr>
          <p:nvPr>
            <p:ph type="body" idx="1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2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2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3"/>
          <p:cNvSpPr txBox="1">
            <a:spLocks noGrp="1"/>
          </p:cNvSpPr>
          <p:nvPr>
            <p:ph type="body" idx="1"/>
          </p:nvPr>
        </p:nvSpPr>
        <p:spPr>
          <a:xfrm rot="5400000">
            <a:off x="4038600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3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4"/>
          <p:cNvSpPr txBox="1">
            <a:spLocks noGrp="1"/>
          </p:cNvSpPr>
          <p:nvPr>
            <p:ph type="title"/>
          </p:nvPr>
        </p:nvSpPr>
        <p:spPr>
          <a:xfrm rot="5400000">
            <a:off x="7239000" y="2057400"/>
            <a:ext cx="5486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4"/>
          <p:cNvSpPr txBox="1">
            <a:spLocks noGrp="1"/>
          </p:cNvSpPr>
          <p:nvPr>
            <p:ph type="body" idx="1"/>
          </p:nvPr>
        </p:nvSpPr>
        <p:spPr>
          <a:xfrm rot="5400000">
            <a:off x="1955800" y="-431800"/>
            <a:ext cx="5486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1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4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963" y="4406505"/>
            <a:ext cx="10364540" cy="1362075"/>
          </a:xfrm>
        </p:spPr>
        <p:txBody>
          <a:bodyPr anchor="t"/>
          <a:lstStyle>
            <a:lvl1pPr algn="l">
              <a:defRPr sz="3798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963" y="2906317"/>
            <a:ext cx="10364540" cy="1500188"/>
          </a:xfrm>
        </p:spPr>
        <p:txBody>
          <a:bodyPr anchor="b"/>
          <a:lstStyle>
            <a:lvl1pPr marL="0" indent="0">
              <a:buNone/>
              <a:defRPr sz="1899"/>
            </a:lvl1pPr>
            <a:lvl2pPr marL="434111" indent="0">
              <a:buNone/>
              <a:defRPr sz="1709"/>
            </a:lvl2pPr>
            <a:lvl3pPr marL="868223" indent="0">
              <a:buNone/>
              <a:defRPr sz="1519"/>
            </a:lvl3pPr>
            <a:lvl4pPr marL="1302334" indent="0">
              <a:buNone/>
              <a:defRPr sz="1329"/>
            </a:lvl4pPr>
            <a:lvl5pPr marL="1736446" indent="0">
              <a:buNone/>
              <a:defRPr sz="1329"/>
            </a:lvl5pPr>
            <a:lvl6pPr marL="2170557" indent="0">
              <a:buNone/>
              <a:defRPr sz="1329"/>
            </a:lvl6pPr>
            <a:lvl7pPr marL="2604668" indent="0">
              <a:buNone/>
              <a:defRPr sz="1329"/>
            </a:lvl7pPr>
            <a:lvl8pPr marL="3038780" indent="0">
              <a:buNone/>
              <a:defRPr sz="1329"/>
            </a:lvl8pPr>
            <a:lvl9pPr marL="3472891" indent="0">
              <a:buNone/>
              <a:defRPr sz="132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35430-177A-4708-8AA3-C46CC6E285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150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3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3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3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720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od Light Stock Photos, Images and Backgrounds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415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063380" y="1424970"/>
            <a:ext cx="8603096" cy="1302266"/>
          </a:xfrm>
          <a:extLst/>
        </p:spPr>
        <p:txBody>
          <a:bodyPr/>
          <a:lstStyle/>
          <a:p>
            <a:pPr algn="ctr" eaLnBrk="1" hangingPunct="1">
              <a:defRPr/>
            </a:pPr>
            <a:r>
              <a:rPr lang="ja-JP" altLang="en-US" sz="8800" b="1" dirty="0">
                <a:ln>
                  <a:solidFill>
                    <a:srgbClr val="92D050"/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我要歌頌你聖名</a:t>
            </a:r>
            <a:r>
              <a:rPr lang="ja-JP" altLang="en-US" sz="6836" b="1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endParaRPr lang="en-US" altLang="ja-JP" sz="6836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Text Placeholder 4"/>
          <p:cNvSpPr txBox="1">
            <a:spLocks/>
          </p:cNvSpPr>
          <p:nvPr/>
        </p:nvSpPr>
        <p:spPr bwMode="auto">
          <a:xfrm>
            <a:off x="2015613" y="3456039"/>
            <a:ext cx="8698630" cy="1519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defRPr/>
            </a:pPr>
            <a:r>
              <a:rPr lang="en-US" altLang="ja-JP" sz="5400" b="1" dirty="0" smtClean="0">
                <a:ln>
                  <a:solidFill>
                    <a:srgbClr val="CC0000"/>
                  </a:solidFill>
                </a:ln>
                <a:solidFill>
                  <a:schemeClr val="bg2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I Sing Praises to Your Name</a:t>
            </a:r>
          </a:p>
          <a:p>
            <a:pPr algn="ctr" eaLnBrk="1" hangingPunct="1">
              <a:defRPr/>
            </a:pPr>
            <a:r>
              <a:rPr lang="en-US" sz="1709" dirty="0" smtClean="0"/>
              <a:t> </a:t>
            </a:r>
            <a:endParaRPr lang="en-US" sz="1709" dirty="0"/>
          </a:p>
        </p:txBody>
      </p:sp>
    </p:spTree>
    <p:extLst>
      <p:ext uri="{BB962C8B-B14F-4D97-AF65-F5344CB8AC3E}">
        <p14:creationId xmlns:p14="http://schemas.microsoft.com/office/powerpoint/2010/main" val="107677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od Light Stock Photos, Images and Backgrounds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23289" y="732455"/>
            <a:ext cx="6945421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我要歌頌祢聖名</a:t>
            </a:r>
            <a:r>
              <a:rPr lang="en-US" altLang="zh-TW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, </a:t>
            </a:r>
            <a:r>
              <a:rPr lang="zh-TW" alt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哦主！</a:t>
            </a:r>
          </a:p>
          <a:p>
            <a:pPr algn="ctr">
              <a:defRPr/>
            </a:pPr>
            <a:r>
              <a:rPr lang="zh-TW" alt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歌頌祢聖名</a:t>
            </a:r>
            <a:r>
              <a:rPr lang="en-US" altLang="zh-TW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, </a:t>
            </a:r>
            <a:r>
              <a:rPr lang="zh-TW" alt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哦主！</a:t>
            </a:r>
          </a:p>
          <a:p>
            <a:pPr algn="ctr">
              <a:defRPr/>
            </a:pPr>
            <a:r>
              <a:rPr lang="zh-TW" alt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因為祢聖名</a:t>
            </a:r>
          </a:p>
          <a:p>
            <a:pPr algn="ctr">
              <a:defRPr/>
            </a:pPr>
            <a:r>
              <a:rPr lang="zh-TW" alt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至高配得</a:t>
            </a:r>
            <a:r>
              <a:rPr lang="zh-TW" altLang="en-US" sz="4400" b="1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讚</a:t>
            </a:r>
            <a:r>
              <a:rPr lang="zh-CN" altLang="en-US" sz="4400" b="1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美</a:t>
            </a:r>
            <a:endParaRPr lang="en-US" sz="4400" b="1" dirty="0">
              <a:ln>
                <a:solidFill>
                  <a:schemeClr val="tx1">
                    <a:lumMod val="95000"/>
                  </a:schemeClr>
                </a:solidFill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78593" y="3863089"/>
            <a:ext cx="7451858" cy="2196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418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I sing praises to Your Name, O Lord</a:t>
            </a:r>
          </a:p>
          <a:p>
            <a:pPr algn="ctr">
              <a:defRPr/>
            </a:pPr>
            <a:r>
              <a:rPr lang="en-US" sz="3418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Praises to Your Name, O Lord</a:t>
            </a:r>
          </a:p>
          <a:p>
            <a:pPr algn="ctr">
              <a:defRPr/>
            </a:pPr>
            <a:r>
              <a:rPr lang="en-US" sz="3418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For Your Name is great</a:t>
            </a:r>
          </a:p>
          <a:p>
            <a:pPr algn="ctr">
              <a:defRPr/>
            </a:pPr>
            <a:r>
              <a:rPr lang="en-US" sz="3418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and greatly to be praised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874476" y="5565059"/>
            <a:ext cx="875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2X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147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od Light Stock Photos, Images and Backgrounds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23458" y="3788875"/>
            <a:ext cx="6945421" cy="2664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我要歌頌祢聖名</a:t>
            </a:r>
            <a:r>
              <a:rPr lang="en-US" altLang="zh-TW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, </a:t>
            </a:r>
            <a:r>
              <a:rPr lang="zh-TW" alt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哦主！</a:t>
            </a:r>
          </a:p>
          <a:p>
            <a:pPr algn="ctr">
              <a:defRPr/>
            </a:pPr>
            <a:r>
              <a:rPr lang="zh-TW" alt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歌頌祢聖名</a:t>
            </a:r>
            <a:r>
              <a:rPr lang="en-US" altLang="zh-TW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, </a:t>
            </a:r>
            <a:r>
              <a:rPr lang="zh-TW" alt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哦主！</a:t>
            </a:r>
          </a:p>
          <a:p>
            <a:pPr algn="ctr">
              <a:defRPr/>
            </a:pPr>
            <a:r>
              <a:rPr lang="zh-TW" alt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因為祢聖名</a:t>
            </a:r>
          </a:p>
          <a:p>
            <a:pPr algn="ctr">
              <a:defRPr/>
            </a:pPr>
            <a:r>
              <a:rPr lang="zh-TW" alt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至高配得</a:t>
            </a:r>
            <a:r>
              <a:rPr lang="zh-TW" altLang="en-US" sz="4178" b="1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讚</a:t>
            </a:r>
            <a:r>
              <a:rPr lang="zh-CN" altLang="en-US" sz="4178" b="1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美</a:t>
            </a:r>
            <a:endParaRPr lang="en-US" sz="4178" b="1" dirty="0">
              <a:ln>
                <a:solidFill>
                  <a:schemeClr val="tx1">
                    <a:lumMod val="95000"/>
                  </a:schemeClr>
                </a:solidFill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2304" y="736803"/>
            <a:ext cx="958645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I sing praises to Your Name, O Lord</a:t>
            </a:r>
          </a:p>
          <a:p>
            <a:pPr algn="ctr">
              <a:defRPr/>
            </a:pPr>
            <a:r>
              <a:rPr lang="en-US" sz="4400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Praises to Your Name, O Lord</a:t>
            </a:r>
          </a:p>
          <a:p>
            <a:pPr algn="ctr">
              <a:defRPr/>
            </a:pPr>
            <a:r>
              <a:rPr lang="en-US" sz="4400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For Your Name is great</a:t>
            </a:r>
          </a:p>
          <a:p>
            <a:pPr algn="ctr">
              <a:defRPr/>
            </a:pPr>
            <a:r>
              <a:rPr lang="en-US" sz="4400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and greatly to be praised</a:t>
            </a:r>
          </a:p>
        </p:txBody>
      </p:sp>
      <p:sp>
        <p:nvSpPr>
          <p:cNvPr id="6" name="Rectangle 5"/>
          <p:cNvSpPr/>
          <p:nvPr/>
        </p:nvSpPr>
        <p:spPr>
          <a:xfrm>
            <a:off x="10998069" y="5921704"/>
            <a:ext cx="561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/>
              <a:t>2X</a:t>
            </a:r>
          </a:p>
        </p:txBody>
      </p:sp>
    </p:spTree>
    <p:extLst>
      <p:ext uri="{BB962C8B-B14F-4D97-AF65-F5344CB8AC3E}">
        <p14:creationId xmlns:p14="http://schemas.microsoft.com/office/powerpoint/2010/main" val="255551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d Light Stock Photos, Images and Backgrounds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415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95638" y="752120"/>
            <a:ext cx="6945421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我要榮耀祢聖名</a:t>
            </a:r>
            <a:r>
              <a:rPr 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, </a:t>
            </a:r>
            <a:r>
              <a:rPr lang="zh-CN" alt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哦主！</a:t>
            </a:r>
            <a:r>
              <a:rPr 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榮耀祢聖名</a:t>
            </a:r>
            <a:r>
              <a:rPr 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, </a:t>
            </a:r>
            <a:r>
              <a:rPr lang="zh-CN" alt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哦主！</a:t>
            </a:r>
            <a:r>
              <a:rPr 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因為祢聖名</a:t>
            </a:r>
            <a:r>
              <a:rPr 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sz="44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至高配得讚美</a:t>
            </a:r>
            <a:endParaRPr lang="en-US" sz="4400" b="1" dirty="0">
              <a:ln>
                <a:solidFill>
                  <a:schemeClr val="tx1">
                    <a:lumMod val="95000"/>
                  </a:schemeClr>
                </a:solidFill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8385" y="3823760"/>
            <a:ext cx="7945653" cy="2196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418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I give glory to Your Name, O Lord</a:t>
            </a:r>
            <a:br>
              <a:rPr lang="en-US" sz="3418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418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Glory to Your Name, O Lord</a:t>
            </a:r>
            <a:br>
              <a:rPr lang="en-US" sz="3418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418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For Your Name is great</a:t>
            </a:r>
            <a:br>
              <a:rPr lang="en-US" sz="3418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418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and greatly to be </a:t>
            </a:r>
            <a:r>
              <a:rPr lang="en-US" sz="3418" b="1" dirty="0" smtClean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praise</a:t>
            </a:r>
            <a:r>
              <a:rPr lang="en-US" altLang="zh-CN" sz="3418" b="1" dirty="0" smtClean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3418" dirty="0">
              <a:ln>
                <a:solidFill>
                  <a:srgbClr val="92D050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045500" y="5906210"/>
            <a:ext cx="561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/>
              <a:t>2X</a:t>
            </a:r>
          </a:p>
        </p:txBody>
      </p:sp>
    </p:spTree>
    <p:extLst>
      <p:ext uri="{BB962C8B-B14F-4D97-AF65-F5344CB8AC3E}">
        <p14:creationId xmlns:p14="http://schemas.microsoft.com/office/powerpoint/2010/main" val="160317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od Light Stock Photos, Images and Backgrounds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415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23289" y="3703812"/>
            <a:ext cx="6945421" cy="2664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我要榮耀祢聖名</a:t>
            </a:r>
            <a:r>
              <a:rPr 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, </a:t>
            </a:r>
            <a:r>
              <a:rPr lang="zh-CN" alt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哦主！</a:t>
            </a:r>
            <a:r>
              <a:rPr 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榮耀祢聖名</a:t>
            </a:r>
            <a:r>
              <a:rPr 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, </a:t>
            </a:r>
            <a:r>
              <a:rPr lang="zh-CN" alt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哦主！</a:t>
            </a:r>
            <a:r>
              <a:rPr 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因為祢聖名</a:t>
            </a:r>
            <a:r>
              <a:rPr 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sz="4178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至高配得讚美</a:t>
            </a:r>
            <a:endParaRPr lang="en-US" sz="4178" b="1" dirty="0">
              <a:ln>
                <a:solidFill>
                  <a:schemeClr val="tx1">
                    <a:lumMod val="95000"/>
                  </a:schemeClr>
                </a:solidFill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5045" y="628233"/>
            <a:ext cx="9301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I give glory to Your Name, O Lord</a:t>
            </a:r>
            <a:br>
              <a:rPr lang="en-US" sz="4400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Glory to Your Name, O Lord</a:t>
            </a:r>
            <a:br>
              <a:rPr lang="en-US" sz="4400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For Your Name is great</a:t>
            </a:r>
            <a:br>
              <a:rPr lang="en-US" sz="4400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and greatly to be praise</a:t>
            </a:r>
            <a:r>
              <a:rPr lang="en-US" altLang="zh-CN" sz="4400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4400" b="1" dirty="0">
              <a:ln>
                <a:solidFill>
                  <a:srgbClr val="92D050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46955" y="5906210"/>
            <a:ext cx="561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/>
              <a:t>2X</a:t>
            </a:r>
          </a:p>
        </p:txBody>
      </p:sp>
    </p:spTree>
    <p:extLst>
      <p:ext uri="{BB962C8B-B14F-4D97-AF65-F5344CB8AC3E}">
        <p14:creationId xmlns:p14="http://schemas.microsoft.com/office/powerpoint/2010/main" val="78893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od Light Stock Photos, Images and Backgrounds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415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23289" y="569239"/>
            <a:ext cx="6945421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48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我要歌頌祢聖名</a:t>
            </a:r>
            <a:r>
              <a:rPr lang="en-US" altLang="zh-TW" sz="48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, </a:t>
            </a:r>
            <a:r>
              <a:rPr lang="zh-TW" altLang="en-US" sz="48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哦主！</a:t>
            </a:r>
          </a:p>
          <a:p>
            <a:pPr algn="ctr">
              <a:defRPr/>
            </a:pPr>
            <a:r>
              <a:rPr lang="zh-TW" altLang="en-US" sz="48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歌頌祢聖名</a:t>
            </a:r>
            <a:r>
              <a:rPr lang="en-US" altLang="zh-TW" sz="48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, </a:t>
            </a:r>
            <a:r>
              <a:rPr lang="zh-TW" altLang="en-US" sz="48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哦主！</a:t>
            </a:r>
          </a:p>
          <a:p>
            <a:pPr algn="ctr">
              <a:defRPr/>
            </a:pPr>
            <a:r>
              <a:rPr lang="zh-TW" altLang="en-US" sz="48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因為祢聖名</a:t>
            </a:r>
          </a:p>
          <a:p>
            <a:pPr algn="ctr">
              <a:defRPr/>
            </a:pPr>
            <a:r>
              <a:rPr lang="zh-TW" altLang="en-US" sz="4800" b="1" dirty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至高配得</a:t>
            </a:r>
            <a:r>
              <a:rPr lang="zh-TW" altLang="en-US" sz="4800" b="1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讚</a:t>
            </a:r>
            <a:r>
              <a:rPr lang="zh-CN" altLang="en-US" sz="4800" b="1" dirty="0" smtClean="0">
                <a:ln>
                  <a:solidFill>
                    <a:schemeClr val="tx1">
                      <a:lumMod val="95000"/>
                    </a:schemeClr>
                  </a:solidFill>
                </a:ln>
                <a:latin typeface="SimHei" panose="02010609060101010101" pitchFamily="49" charset="-122"/>
                <a:ea typeface="SimHei" panose="02010609060101010101" pitchFamily="49" charset="-122"/>
              </a:rPr>
              <a:t>美</a:t>
            </a:r>
            <a:endParaRPr lang="en-US" sz="4800" b="1" dirty="0">
              <a:ln>
                <a:solidFill>
                  <a:schemeClr val="tx1">
                    <a:lumMod val="95000"/>
                  </a:schemeClr>
                </a:solidFill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89238" y="3744504"/>
            <a:ext cx="839661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I sing praises to Your Name, O Lord</a:t>
            </a:r>
          </a:p>
          <a:p>
            <a:pPr algn="ctr">
              <a:defRPr/>
            </a:pPr>
            <a:r>
              <a:rPr lang="en-US" sz="4000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Praises to Your Name, O Lord</a:t>
            </a:r>
          </a:p>
          <a:p>
            <a:pPr algn="ctr">
              <a:defRPr/>
            </a:pPr>
            <a:r>
              <a:rPr lang="en-US" sz="4000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For Your Name is great</a:t>
            </a:r>
          </a:p>
          <a:p>
            <a:pPr algn="ctr">
              <a:defRPr/>
            </a:pPr>
            <a:r>
              <a:rPr lang="en-US" sz="4000" b="1" dirty="0">
                <a:ln>
                  <a:solidFill>
                    <a:srgbClr val="92D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and greatly to be praised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874477" y="6145161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End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323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9088</TotalTime>
  <Words>230</Words>
  <Application>Microsoft Office PowerPoint</Application>
  <PresentationFormat>Custom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1_Default Design</vt:lpstr>
      <vt:lpstr>自訂設計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487</cp:revision>
  <dcterms:created xsi:type="dcterms:W3CDTF">1999-09-19T02:56:02Z</dcterms:created>
  <dcterms:modified xsi:type="dcterms:W3CDTF">2025-08-02T20:47:02Z</dcterms:modified>
</cp:coreProperties>
</file>